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00"/>
    <a:srgbClr val="FFFF00"/>
    <a:srgbClr val="00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839" autoAdjust="0"/>
  </p:normalViewPr>
  <p:slideViewPr>
    <p:cSldViewPr>
      <p:cViewPr>
        <p:scale>
          <a:sx n="80" d="100"/>
          <a:sy n="80" d="100"/>
        </p:scale>
        <p:origin x="-21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8E029-6431-4F66-9931-0313141B26D0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1CFD0-FE8B-478E-8BAC-C050D527D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26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1CFD0-FE8B-478E-8BAC-C050D527DF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58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91E3-2BEE-4A4A-95C8-6F44237B2A6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093A-083B-4272-AB64-445AB5411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91E3-2BEE-4A4A-95C8-6F44237B2A6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093A-083B-4272-AB64-445AB5411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91E3-2BEE-4A4A-95C8-6F44237B2A6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093A-083B-4272-AB64-445AB5411C0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91E3-2BEE-4A4A-95C8-6F44237B2A6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093A-083B-4272-AB64-445AB5411C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91E3-2BEE-4A4A-95C8-6F44237B2A6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093A-083B-4272-AB64-445AB5411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91E3-2BEE-4A4A-95C8-6F44237B2A6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093A-083B-4272-AB64-445AB5411C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91E3-2BEE-4A4A-95C8-6F44237B2A6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093A-083B-4272-AB64-445AB5411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91E3-2BEE-4A4A-95C8-6F44237B2A6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093A-083B-4272-AB64-445AB5411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91E3-2BEE-4A4A-95C8-6F44237B2A6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093A-083B-4272-AB64-445AB5411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91E3-2BEE-4A4A-95C8-6F44237B2A6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093A-083B-4272-AB64-445AB5411C0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991E3-2BEE-4A4A-95C8-6F44237B2A6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C093A-083B-4272-AB64-445AB5411C0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15991E3-2BEE-4A4A-95C8-6F44237B2A63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FBC093A-083B-4272-AB64-445AB5411C0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780108"/>
          </a:xfrm>
        </p:spPr>
        <p:txBody>
          <a:bodyPr>
            <a:normAutofit fontScale="90000"/>
            <a:scene3d>
              <a:camera prst="perspectiveAbove"/>
              <a:lightRig rig="threePt" dir="t"/>
            </a:scene3d>
          </a:bodyPr>
          <a:lstStyle/>
          <a:p>
            <a:r>
              <a:rPr lang="en-US" sz="53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Nhóm</a:t>
            </a:r>
            <a:r>
              <a:rPr lang="en-US" sz="53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 1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sz="4000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X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in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kính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chào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quý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thầy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cô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và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các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bạn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học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 </a:t>
            </a:r>
            <a:r>
              <a:rPr lang="en-US" sz="40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alibri" pitchFamily="34" charset="0"/>
              </a:rPr>
              <a:t>sinh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962400"/>
            <a:ext cx="8229600" cy="3352800"/>
          </a:xfrm>
        </p:spPr>
        <p:txBody>
          <a:bodyPr>
            <a:normAutofit/>
          </a:bodyPr>
          <a:lstStyle/>
          <a:p>
            <a:r>
              <a:rPr lang="en-US" sz="3200" b="1" spc="50" dirty="0" err="1" smtClean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Chủ</a:t>
            </a:r>
            <a:r>
              <a:rPr lang="en-US" sz="3200" b="1" spc="50" dirty="0" smtClean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đề</a:t>
            </a:r>
            <a:r>
              <a:rPr lang="en-US" sz="3200" b="1" spc="50" dirty="0" smtClean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4: </a:t>
            </a:r>
            <a:r>
              <a:rPr lang="en-US" sz="3200" b="1" spc="50" dirty="0" err="1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</a:t>
            </a:r>
            <a:r>
              <a:rPr lang="en-US" sz="3200" b="1" spc="50" dirty="0" err="1" smtClean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ử</a:t>
            </a:r>
            <a:r>
              <a:rPr lang="en-US" sz="3200" b="1" spc="50" dirty="0" smtClean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</a:t>
            </a:r>
            <a:r>
              <a:rPr lang="en-US" sz="3200" b="1" spc="50" dirty="0" err="1" smtClean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dụng</a:t>
            </a:r>
            <a:r>
              <a:rPr lang="en-US" sz="3200" b="1" spc="50" dirty="0" smtClean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các</a:t>
            </a:r>
            <a:r>
              <a:rPr lang="en-US" sz="3200" b="1" spc="50" dirty="0" smtClean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hàm</a:t>
            </a:r>
            <a:r>
              <a:rPr lang="en-US" sz="3200" b="1" spc="50" dirty="0" smtClean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trong</a:t>
            </a:r>
            <a:r>
              <a:rPr lang="en-US" sz="3200" b="1" spc="50" dirty="0" smtClean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tính</a:t>
            </a:r>
            <a:r>
              <a:rPr lang="en-US" sz="3200" b="1" spc="50" dirty="0" smtClean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toán</a:t>
            </a:r>
            <a:endParaRPr lang="en-US" sz="3200" b="1" spc="50" dirty="0" smtClean="0">
              <a:ln w="12700" cmpd="sng">
                <a:solidFill>
                  <a:srgbClr val="FF3300"/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n-US" sz="4800" b="1" spc="50" dirty="0" err="1" smtClean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Hàm</a:t>
            </a:r>
            <a:r>
              <a:rPr lang="en-US" sz="4800" b="1" spc="50" dirty="0" smtClean="0">
                <a:ln w="12700" cmpd="sng">
                  <a:solidFill>
                    <a:srgbClr val="FF33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SUM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1676400" cy="2762956"/>
          </a:xfrm>
          <a:prstGeom prst="rect">
            <a:avLst/>
          </a:prstGeom>
        </p:spPr>
      </p:pic>
      <p:sp>
        <p:nvSpPr>
          <p:cNvPr id="8" name="Right Arrow 7">
            <a:hlinkClick r:id="rId3" action="ppaction://hlinksldjump"/>
          </p:cNvPr>
          <p:cNvSpPr/>
          <p:nvPr/>
        </p:nvSpPr>
        <p:spPr>
          <a:xfrm>
            <a:off x="6629400" y="5715000"/>
            <a:ext cx="1828800" cy="9144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Next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228600"/>
            <a:ext cx="8686801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2119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0857" y="1905000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Hàm</a:t>
            </a:r>
            <a:r>
              <a:rPr lang="en-US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SUM </a:t>
            </a:r>
            <a:r>
              <a:rPr lang="en-US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có</a:t>
            </a:r>
            <a:r>
              <a:rPr lang="en-US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chức</a:t>
            </a:r>
            <a:r>
              <a:rPr lang="en-US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năng</a:t>
            </a:r>
            <a:r>
              <a:rPr lang="en-US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gì</a:t>
            </a:r>
            <a:r>
              <a:rPr lang="en-US" dirty="0" smtClean="0">
                <a:ln w="18415" cmpd="sng">
                  <a:solidFill>
                    <a:srgbClr val="00FF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?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dãy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dãy</a:t>
            </a:r>
            <a:r>
              <a:rPr lang="en-US" dirty="0"/>
              <a:t> </a:t>
            </a:r>
            <a:r>
              <a:rPr lang="en-US" dirty="0" err="1" smtClean="0"/>
              <a:t>số</a:t>
            </a: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dãy</a:t>
            </a:r>
            <a:r>
              <a:rPr lang="en-US" dirty="0"/>
              <a:t> </a:t>
            </a:r>
            <a:r>
              <a:rPr lang="en-US" dirty="0" err="1" smtClean="0"/>
              <a:t>số</a:t>
            </a: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thương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dãy</a:t>
            </a:r>
            <a:r>
              <a:rPr lang="en-US" dirty="0"/>
              <a:t> </a:t>
            </a:r>
            <a:r>
              <a:rPr lang="en-US" dirty="0" err="1" smtClean="0"/>
              <a:t>số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252728"/>
          </a:xfrm>
        </p:spPr>
        <p:txBody>
          <a:bodyPr>
            <a:prstTxWarp prst="textArchUp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Chức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năng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870857" y="3276600"/>
            <a:ext cx="3810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CCFF"/>
                </a:solidFill>
              </a:rPr>
              <a:t>C</a:t>
            </a:r>
            <a:endParaRPr lang="en-US" dirty="0">
              <a:solidFill>
                <a:srgbClr val="00CCFF"/>
              </a:solidFill>
            </a:endParaRPr>
          </a:p>
        </p:txBody>
      </p:sp>
      <p:sp>
        <p:nvSpPr>
          <p:cNvPr id="8" name="Right Arrow 7">
            <a:hlinkClick r:id="rId3" action="ppaction://hlinksldjump"/>
          </p:cNvPr>
          <p:cNvSpPr/>
          <p:nvPr/>
        </p:nvSpPr>
        <p:spPr>
          <a:xfrm>
            <a:off x="6629400" y="5715000"/>
            <a:ext cx="1828800" cy="9144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Next</a:t>
            </a:r>
            <a:endParaRPr lang="en-US" sz="2400" dirty="0"/>
          </a:p>
        </p:txBody>
      </p:sp>
      <p:sp>
        <p:nvSpPr>
          <p:cNvPr id="10" name="Left Arrow 9">
            <a:hlinkClick r:id="rId4" action="ppaction://hlinksldjump"/>
          </p:cNvPr>
          <p:cNvSpPr/>
          <p:nvPr/>
        </p:nvSpPr>
        <p:spPr>
          <a:xfrm>
            <a:off x="566056" y="5715000"/>
            <a:ext cx="1567543" cy="800100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BACK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870856" y="4343400"/>
            <a:ext cx="7130143" cy="1143000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00"/>
                </a:solidFill>
              </a:rPr>
              <a:t>Hàm</a:t>
            </a:r>
            <a:r>
              <a:rPr lang="en-US" sz="2800" b="1" dirty="0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00"/>
                </a:solidFill>
              </a:rPr>
              <a:t> SUM </a:t>
            </a:r>
            <a:r>
              <a:rPr lang="en-US" sz="2800" b="1" dirty="0" err="1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00"/>
                </a:solidFill>
              </a:rPr>
              <a:t>dùng</a:t>
            </a:r>
            <a:r>
              <a:rPr lang="en-US" sz="2800" b="1" dirty="0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00"/>
                </a:solidFill>
              </a:rPr>
              <a:t>để</a:t>
            </a:r>
            <a:r>
              <a:rPr lang="en-US" sz="2800" b="1" dirty="0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00"/>
                </a:solidFill>
              </a:rPr>
              <a:t>tính</a:t>
            </a:r>
            <a:r>
              <a:rPr lang="en-US" sz="2800" b="1" dirty="0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00"/>
                </a:solidFill>
              </a:rPr>
              <a:t>tổng</a:t>
            </a:r>
            <a:r>
              <a:rPr lang="en-US" sz="2800" b="1" dirty="0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00"/>
                </a:solidFill>
              </a:rPr>
              <a:t>một</a:t>
            </a:r>
            <a:r>
              <a:rPr lang="en-US" sz="2800" b="1" dirty="0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00"/>
                </a:solidFill>
              </a:rPr>
              <a:t>dãy</a:t>
            </a:r>
            <a:r>
              <a:rPr lang="en-US" sz="2800" b="1" dirty="0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ln w="10541" cmpd="sng">
                  <a:solidFill>
                    <a:srgbClr val="FF3300"/>
                  </a:solidFill>
                  <a:prstDash val="solid"/>
                </a:ln>
                <a:solidFill>
                  <a:srgbClr val="FF0000"/>
                </a:solidFill>
              </a:rPr>
              <a:t>số</a:t>
            </a:r>
            <a:endParaRPr lang="en-US" sz="2800" b="1" dirty="0" smtClean="0">
              <a:ln w="10541" cmpd="sng">
                <a:solidFill>
                  <a:srgbClr val="FF33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43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667000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mấy</a:t>
            </a:r>
            <a:r>
              <a:rPr lang="en-US" dirty="0" smtClean="0"/>
              <a:t> </a:t>
            </a:r>
            <a:r>
              <a:rPr lang="en-US" dirty="0" err="1" smtClean="0"/>
              <a:t>bước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/>
              <a:t> </a:t>
            </a:r>
            <a:r>
              <a:rPr lang="en-US" dirty="0" smtClean="0"/>
              <a:t>?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bước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r>
              <a:rPr lang="en-US" b="1" dirty="0" smtClean="0"/>
              <a:t>- </a:t>
            </a:r>
            <a:r>
              <a:rPr lang="en-US" dirty="0" err="1" smtClean="0"/>
              <a:t>Có</a:t>
            </a:r>
            <a:r>
              <a:rPr lang="en-US" dirty="0" smtClean="0"/>
              <a:t> 4 </a:t>
            </a:r>
            <a:r>
              <a:rPr lang="en-US" dirty="0" err="1" smtClean="0"/>
              <a:t>bước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: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Bước</a:t>
            </a:r>
            <a:r>
              <a:rPr lang="en-US" dirty="0" smtClean="0"/>
              <a:t> 1: </a:t>
            </a:r>
            <a:r>
              <a:rPr lang="en-US" dirty="0" err="1" smtClean="0"/>
              <a:t>Chọn</a:t>
            </a:r>
            <a:r>
              <a:rPr lang="en-US" dirty="0" smtClean="0"/>
              <a:t> ô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Bước</a:t>
            </a:r>
            <a:r>
              <a:rPr lang="en-US" dirty="0" smtClean="0"/>
              <a:t> 2: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=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Bước</a:t>
            </a:r>
            <a:r>
              <a:rPr lang="en-US" dirty="0" smtClean="0"/>
              <a:t> 3: </a:t>
            </a:r>
            <a:r>
              <a:rPr lang="en-US" dirty="0" err="1" smtClean="0"/>
              <a:t>Nhập</a:t>
            </a:r>
            <a:r>
              <a:rPr lang="en-US" dirty="0" smtClean="0"/>
              <a:t> SUM (</a:t>
            </a:r>
            <a:r>
              <a:rPr lang="en-US" dirty="0" err="1" smtClean="0"/>
              <a:t>a,b,c</a:t>
            </a:r>
            <a:r>
              <a:rPr lang="en-US" dirty="0" smtClean="0"/>
              <a:t>,…*)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Bước</a:t>
            </a:r>
            <a:r>
              <a:rPr lang="en-US" dirty="0" smtClean="0"/>
              <a:t> 4: </a:t>
            </a:r>
            <a:r>
              <a:rPr lang="en-US" dirty="0" err="1" smtClean="0"/>
              <a:t>Nhấn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r>
              <a:rPr lang="en-US" dirty="0" smtClean="0"/>
              <a:t> Enter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thúc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*: </a:t>
            </a:r>
            <a:r>
              <a:rPr lang="en-US" dirty="0" err="1" smtClean="0"/>
              <a:t>Với</a:t>
            </a:r>
            <a:r>
              <a:rPr lang="en-US" dirty="0" smtClean="0"/>
              <a:t> a,b,c,..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ô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900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Các</a:t>
            </a:r>
            <a:r>
              <a:rPr lang="en-US" b="1" dirty="0" smtClean="0">
                <a:ln w="900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bước</a:t>
            </a:r>
            <a:r>
              <a:rPr lang="en-US" b="1" dirty="0" smtClean="0">
                <a:ln w="900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thực</a:t>
            </a:r>
            <a:r>
              <a:rPr lang="en-US" b="1" dirty="0" smtClean="0">
                <a:ln w="900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b="1" dirty="0" err="1" smtClean="0">
                <a:ln w="900" cmpd="sng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hiện</a:t>
            </a:r>
            <a:endParaRPr lang="en-US" b="1" dirty="0">
              <a:ln w="900" cmpd="sng">
                <a:solidFill>
                  <a:srgbClr val="FFFF00"/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629400" y="5715000"/>
            <a:ext cx="1828800" cy="9144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Next</a:t>
            </a:r>
            <a:endParaRPr lang="en-US" sz="2400" dirty="0"/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566056" y="5715000"/>
            <a:ext cx="1567543" cy="800100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311253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286000"/>
            <a:ext cx="7408333" cy="34506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300+200+900+500+600+700+400 ?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=SUM 300+200+900+500+600+700+400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=SUM(300,200,900,500,600,700,400)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=SUM(300+200+900+500+600+700+400)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=SUM </a:t>
            </a:r>
            <a:r>
              <a:rPr lang="en-US" dirty="0"/>
              <a:t>300,200,900,500,600,700,400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Ví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dụ</a:t>
            </a:r>
            <a:endParaRPr 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33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914400" y="3521529"/>
            <a:ext cx="3810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B</a:t>
            </a:r>
            <a:endParaRPr lang="en-US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Left Arrow 4">
            <a:hlinkClick r:id="" action="ppaction://noaction"/>
          </p:cNvPr>
          <p:cNvSpPr/>
          <p:nvPr/>
        </p:nvSpPr>
        <p:spPr>
          <a:xfrm>
            <a:off x="566056" y="5715000"/>
            <a:ext cx="1567543" cy="800100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BACK</a:t>
            </a:r>
          </a:p>
        </p:txBody>
      </p:sp>
      <p:sp>
        <p:nvSpPr>
          <p:cNvPr id="6" name="Right Arrow 5">
            <a:hlinkClick r:id="" action="ppaction://noaction"/>
          </p:cNvPr>
          <p:cNvSpPr/>
          <p:nvPr/>
        </p:nvSpPr>
        <p:spPr>
          <a:xfrm>
            <a:off x="6629400" y="5715000"/>
            <a:ext cx="1828800" cy="91440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Next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943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352800"/>
            <a:ext cx="8229600" cy="1252728"/>
          </a:xfrm>
        </p:spPr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Chúc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thầy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,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cô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và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các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bạn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thật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nhiều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sức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khỏe</a:t>
            </a:r>
            <a:endParaRPr lang="en-US" dirty="0"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685800"/>
            <a:ext cx="5715000" cy="2514600"/>
          </a:xfr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738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123</TotalTime>
  <Words>174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Nhóm 1 Xin kính chào quý thầy cô và các bạn học sinh</vt:lpstr>
      <vt:lpstr>Chức năng</vt:lpstr>
      <vt:lpstr>Các bước thực hiện</vt:lpstr>
      <vt:lpstr>Ví dụ</vt:lpstr>
      <vt:lpstr>Chúc thầy, cô và các bạn thật nhiều sức khỏe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Nhóm 1 Xin kính chào quý thầy cô và các bạn học sinh</dc:title>
  <dc:creator>admin</dc:creator>
  <cp:lastModifiedBy>Admin</cp:lastModifiedBy>
  <cp:revision>12</cp:revision>
  <dcterms:created xsi:type="dcterms:W3CDTF">2017-10-05T13:26:30Z</dcterms:created>
  <dcterms:modified xsi:type="dcterms:W3CDTF">2017-10-12T00:32:03Z</dcterms:modified>
</cp:coreProperties>
</file>